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4" r:id="rId2"/>
    <p:sldId id="265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87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961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752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512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26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575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265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093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44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643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908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EF7CB36-3726-4AC5-9028-D2FF7699BD22}" type="datetimeFigureOut">
              <a:rPr lang="uk-UA" smtClean="0"/>
              <a:t>17.02.2025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1FA9BF3-AF78-4DFE-B068-3BB2ED1A49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552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1BA61C-A5A8-4DC7-B3C0-7EEBC9D2F3D0}"/>
              </a:ext>
            </a:extLst>
          </p:cNvPr>
          <p:cNvSpPr txBox="1"/>
          <p:nvPr/>
        </p:nvSpPr>
        <p:spPr>
          <a:xfrm>
            <a:off x="379563" y="751344"/>
            <a:ext cx="11119448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</a:rPr>
              <a:t>ШКІЛЬНЕ ДИСТАНЦІЙНЕ НАВЧАННЯ - ПОРАДА ДЛЯ БАТЬКІВ</a:t>
            </a:r>
          </a:p>
          <a:p>
            <a:pPr algn="ctr"/>
            <a:endParaRPr lang="uk-UA" sz="2400" b="1" dirty="0">
              <a:solidFill>
                <a:srgbClr val="C00000"/>
              </a:solidFill>
            </a:endParaRPr>
          </a:p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Сучасний світ невпинно змінюється, і це відчутно в усіх сферах нашого життя, особливо в освіті. Однією з найбільших інновацій останніх років стало дистанційне шкільне навчання. Тим не менше, перехід до онлайн-формату навчання вимагає не лише зміни </a:t>
            </a:r>
            <a:r>
              <a:rPr lang="uk-UA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викладання, але і особливого підходу з боку батьків. Важливість підготовки до такого формату навчання не можна недооцінювати.     Правильна організація процесу, підтримка та залученість батьків в дистанційному навчанні для школярів стає ключем до ефективної і якісної освіти. Тому важливо розуміти, як максимально адаптувати свою дитину до цього нового світу знань, який відкривається перед нами завдяки технологіям.</a:t>
            </a:r>
            <a:endParaRPr lang="uk-UA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62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555B8F-6DBA-4424-B5E4-E2E3D8A26976}"/>
              </a:ext>
            </a:extLst>
          </p:cNvPr>
          <p:cNvSpPr txBox="1"/>
          <p:nvPr/>
        </p:nvSpPr>
        <p:spPr>
          <a:xfrm>
            <a:off x="690114" y="397401"/>
            <a:ext cx="10446588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Порада 1: Створіть комфортне навчальне середовище</a:t>
            </a:r>
          </a:p>
          <a:p>
            <a:pPr algn="ctr"/>
            <a:endParaRPr lang="uk-UA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Успішне дистанційне навчання для школярів починається зі створення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комфортного та ефективного навчального простору. Незважаючи на здавалося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тогочасну простоту онлайн-уроків, які можна слухати, сидячи на дивані або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лежачи в ліжку, правильно організоване місце для навчання має критичне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значення. Навчання вдома може бути сповнене різноманітними спокусами і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розсіювачами уваги: від телевізора та домашніх улюбленців до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смаколиків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кухонній шафці. Саме тому відокремлений і спеціально облаштований простір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навчання допоможе вашій дитині зосередитися і відділити "час навчання"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"часу відпочинку". Правильно організований простір дитини це: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створене окреме робоче місце, яке має бути зручним для навчання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на робочому місці не має бути відволікаючих речей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на робочому столі має бути порядок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все, що знадобиться під час навчання, треба приготувати заздалегідь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пам’ятайте про сніданок, гігієнічні процедури, свіже повітря.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8029D9-DA6F-4FC7-937D-4D6BA5C95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6090" y="4287329"/>
            <a:ext cx="2147977" cy="217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8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64FDAF-15D5-47EA-8DC6-E51CD4527D7F}"/>
              </a:ext>
            </a:extLst>
          </p:cNvPr>
          <p:cNvSpPr txBox="1"/>
          <p:nvPr/>
        </p:nvSpPr>
        <p:spPr>
          <a:xfrm>
            <a:off x="612475" y="582067"/>
            <a:ext cx="1046384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Встановіть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режим дня</a:t>
            </a:r>
          </a:p>
          <a:p>
            <a:pPr algn="ctr"/>
            <a:endParaRPr lang="ru-RU" sz="2400" b="1" dirty="0">
              <a:solidFill>
                <a:srgbClr val="C00000"/>
              </a:solidFill>
            </a:endParaRPr>
          </a:p>
          <a:p>
            <a:r>
              <a:rPr lang="ru-RU" sz="2400" dirty="0"/>
              <a:t>     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стикаються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школярів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дня.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Пам’ятайте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 повинен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гнучким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адаптованим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Найголовніше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структуру, яка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зосередженою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продуктивною та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здоровою. Без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розгубленою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рамки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самодисципліни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дня на перерви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уроку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прогулянки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екрану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занять спортом,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забувайте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розваги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хобі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15D13E0-2771-4C1B-AE59-D3FC733A8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238" y="2962511"/>
            <a:ext cx="2063856" cy="245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2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2FB134-63EE-4D08-B943-8BBCAE558E51}"/>
              </a:ext>
            </a:extLst>
          </p:cNvPr>
          <p:cNvSpPr txBox="1"/>
          <p:nvPr/>
        </p:nvSpPr>
        <p:spPr>
          <a:xfrm>
            <a:off x="1009291" y="449897"/>
            <a:ext cx="992037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Порада 3: Забезпечте діалог з учителем</a:t>
            </a:r>
          </a:p>
          <a:p>
            <a:pPr algn="ctr"/>
            <a:endParaRPr lang="uk-UA" sz="2800" b="1" dirty="0">
              <a:solidFill>
                <a:srgbClr val="C00000"/>
              </a:solidFill>
            </a:endParaRPr>
          </a:p>
          <a:p>
            <a:r>
              <a:rPr lang="uk-UA" sz="2400" dirty="0"/>
              <a:t>        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Дистанційне навчання може викликати деякі проблеми, пов’язані з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відсутністю безпосереднього контакту учня з педагогом. Однак завдяки сучасним технологіям можливо підтримувати активний діалог та зворотний зв’язок між учителем, учнем та батьками, незалежно від відстані. Коли ваша дитина навчається дистанційно, спілкування з вчителем стає вирішальним.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Вчитель може допомогти вам зрозуміти, як ваша дитина засвоює матеріал, долає труднощі і які її навчальні досягнення. Батьки можуть дізнаватися про навчальний процес, встановлювати особистий контакт і краще розуміти, чого від дитини очікують.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C036B5A-62E6-45AC-8BF7-DE9561BB9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1751" y="2802295"/>
            <a:ext cx="2027208" cy="353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546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668508-817B-4F43-8384-1543A42F84DA}"/>
              </a:ext>
            </a:extLst>
          </p:cNvPr>
          <p:cNvSpPr txBox="1"/>
          <p:nvPr/>
        </p:nvSpPr>
        <p:spPr>
          <a:xfrm>
            <a:off x="638355" y="715992"/>
            <a:ext cx="10670875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Порада 4: Будьте в темі та підтримуйте мотивацію вашої дитини</a:t>
            </a:r>
          </a:p>
          <a:p>
            <a:pPr algn="ctr"/>
            <a:endParaRPr lang="uk-UA" sz="2400" b="1" dirty="0">
              <a:solidFill>
                <a:srgbClr val="C00000"/>
              </a:solidFill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Спілкування з дитиною про те, як проходить її навчання, є одним із ключів до успішної адаптації до дистанційного формату освіти. Це також спосіб допомогти вашій дитині відчувати, що ви зацікавлені у її успіхах та готові підтримати в будь- якій ситуації. Як батьки, ви стаєте основною опорою для своєї дитини.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Завданням батьків є допомогти дитині відчувати стабільність, безпеку та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впевненість у своїх силах. Нагадуйте своїй дитині, наскільки важлива її освіта, і що ви завжди поруч, готові допомогти. 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Висновок.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Пам’ятайте, що основою успіху є не технології чи доступ до інтернету, а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взаєморозуміння, підтримка та співпраця між учнем та батьками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1F5567B-7DB6-44A8-88BA-83CE5B10D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8410" y="4101305"/>
            <a:ext cx="1679394" cy="117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202456"/>
      </p:ext>
    </p:extLst>
  </p:cSld>
  <p:clrMapOvr>
    <a:masterClrMapping/>
  </p:clrMapOvr>
</p:sld>
</file>

<file path=ppt/theme/theme1.xml><?xml version="1.0" encoding="utf-8"?>
<a:theme xmlns:a="http://schemas.openxmlformats.org/drawingml/2006/main" name="Основа">
  <a:themeElements>
    <a:clrScheme name="Основа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Основа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нов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36</TotalTime>
  <Words>624</Words>
  <Application>Microsoft Office PowerPoint</Application>
  <PresentationFormat>Широкий екран</PresentationFormat>
  <Paragraphs>42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8" baseType="lpstr">
      <vt:lpstr>Corbel</vt:lpstr>
      <vt:lpstr>Times New Roman</vt:lpstr>
      <vt:lpstr>Основа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Наталья Бублик</dc:creator>
  <cp:lastModifiedBy>Наталья Бублик</cp:lastModifiedBy>
  <cp:revision>5</cp:revision>
  <dcterms:created xsi:type="dcterms:W3CDTF">2025-02-17T16:37:59Z</dcterms:created>
  <dcterms:modified xsi:type="dcterms:W3CDTF">2025-02-17T17:14:38Z</dcterms:modified>
</cp:coreProperties>
</file>